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78" r:id="rId4"/>
    <p:sldId id="259" r:id="rId5"/>
    <p:sldId id="261" r:id="rId6"/>
    <p:sldId id="262" r:id="rId7"/>
    <p:sldId id="263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50" d="100"/>
          <a:sy n="50" d="100"/>
        </p:scale>
        <p:origin x="1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F02F7-B93F-9F45-8F8F-F899E0FC092D}" type="datetimeFigureOut">
              <a:rPr lang="en-CA" smtClean="0"/>
              <a:t>2020-02-25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6466F-4F70-884E-972E-870DEB6345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354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5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4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4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3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4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1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6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FC61C-C8A7-47F1-AF14-A9125D163B7E}" type="datetimeFigureOut">
              <a:rPr lang="en-US" smtClean="0"/>
              <a:pPr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CBE4-D13C-4BE5-AE78-5BCEC980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6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4.emf"/><Relationship Id="rId5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77" y="3444319"/>
            <a:ext cx="3019425" cy="3005455"/>
          </a:xfrm>
          <a:prstGeom prst="rect">
            <a:avLst/>
          </a:prstGeom>
        </p:spPr>
      </p:pic>
      <p:sp>
        <p:nvSpPr>
          <p:cNvPr id="5" name="Text Box 8"/>
          <p:cNvSpPr txBox="1"/>
          <p:nvPr/>
        </p:nvSpPr>
        <p:spPr>
          <a:xfrm>
            <a:off x="1065229" y="1049250"/>
            <a:ext cx="10133814" cy="23196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Goudy Stout" panose="0202090407030B020401" pitchFamily="18" charset="0"/>
                <a:ea typeface="Times New Roman" panose="02020603050405020304" pitchFamily="18" charset="0"/>
              </a:rPr>
              <a:t>Passé </a:t>
            </a:r>
            <a:r>
              <a:rPr lang="en-US" sz="4400" b="1" dirty="0" err="1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Goudy Stout" panose="0202090407030B020401" pitchFamily="18" charset="0"/>
                <a:ea typeface="Times New Roman" panose="02020603050405020304" pitchFamily="18" charset="0"/>
              </a:rPr>
              <a:t>Composé</a:t>
            </a:r>
            <a:endParaRPr lang="en-US" sz="4400" b="1" dirty="0" smtClean="0">
              <a:ln w="9525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12700" dist="38100" dir="2700000" algn="tl">
                  <a:schemeClr val="bg1">
                    <a:lumMod val="50000"/>
                  </a:schemeClr>
                </a:outerShdw>
              </a:effectLst>
              <a:latin typeface="Goudy Stout" panose="0202090407030B020401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dirty="0" err="1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Goudy Stout" panose="0202090407030B020401" pitchFamily="18" charset="0"/>
                <a:ea typeface="Times New Roman" panose="02020603050405020304" pitchFamily="18" charset="0"/>
              </a:rPr>
              <a:t>Être</a:t>
            </a:r>
            <a:endParaRPr lang="en-US" sz="6600" b="1" dirty="0" smtClean="0">
              <a:ln w="9525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blurRad="12700" dist="38100" dir="2700000" algn="tl">
                  <a:schemeClr val="bg1">
                    <a:lumMod val="50000"/>
                  </a:schemeClr>
                </a:outerShdw>
              </a:effectLst>
              <a:latin typeface="Goudy Stout" panose="0202090407030B020401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6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  <a:ea typeface="Times New Roman" panose="02020603050405020304" pitchFamily="18" charset="0"/>
              </a:rPr>
              <a:t>Quick </a:t>
            </a:r>
            <a:r>
              <a:rPr lang="en-US" sz="6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Gill Sans Ultra Bold" panose="020B0A02020104020203" pitchFamily="34" charset="0"/>
                <a:ea typeface="Times New Roman" panose="02020603050405020304" pitchFamily="18" charset="0"/>
              </a:rPr>
              <a:t>Lesson</a:t>
            </a:r>
            <a:endParaRPr lang="en-US" sz="2800" b="1" dirty="0">
              <a:effectLst/>
              <a:latin typeface="Gill Sans Ultra Bold" panose="020B0A02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7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433023" y="6412945"/>
            <a:ext cx="3659250" cy="451007"/>
            <a:chOff x="8433023" y="6412945"/>
            <a:chExt cx="3659250" cy="4510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3023" y="6580285"/>
              <a:ext cx="3659250" cy="28366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829083" y="6412945"/>
              <a:ext cx="1263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</a:rPr>
                <a:t>©</a:t>
              </a:r>
              <a:r>
                <a:rPr lang="en-US" sz="1100" i="1" dirty="0" err="1" smtClean="0">
                  <a:solidFill>
                    <a:schemeClr val="bg1">
                      <a:lumMod val="75000"/>
                    </a:schemeClr>
                  </a:solidFill>
                </a:rPr>
                <a:t>NicoleRichelle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5352" y="4098716"/>
            <a:ext cx="2796378" cy="16227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930" y="404955"/>
            <a:ext cx="4110450" cy="4906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930" y="1386361"/>
            <a:ext cx="11188962" cy="25009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59105" y="1386361"/>
            <a:ext cx="191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passé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1327" y="1386360"/>
            <a:ext cx="191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composé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0313" y="1971135"/>
            <a:ext cx="191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AVOIR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2760" y="2555910"/>
            <a:ext cx="191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ÊTRE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3777" y="3220537"/>
            <a:ext cx="191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coming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4787" y="3220536"/>
            <a:ext cx="191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going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57570" y="3167267"/>
            <a:ext cx="2441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memorized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9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234" y="58780"/>
            <a:ext cx="7729728" cy="1188720"/>
          </a:xfrm>
        </p:spPr>
        <p:txBody>
          <a:bodyPr/>
          <a:lstStyle/>
          <a:p>
            <a:r>
              <a:rPr lang="fr-CA" b="1"/>
              <a:t>DR &amp; MRS VANDERTRAMP</a:t>
            </a:r>
            <a:endParaRPr lang="fr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069" y="1415440"/>
            <a:ext cx="3187700" cy="54425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641" y="1708110"/>
            <a:ext cx="3324428" cy="4387589"/>
          </a:xfrm>
        </p:spPr>
      </p:pic>
    </p:spTree>
    <p:extLst>
      <p:ext uri="{BB962C8B-B14F-4D97-AF65-F5344CB8AC3E}">
        <p14:creationId xmlns:p14="http://schemas.microsoft.com/office/powerpoint/2010/main" val="21204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433023" y="6412945"/>
            <a:ext cx="3659250" cy="451007"/>
            <a:chOff x="8433023" y="6412945"/>
            <a:chExt cx="3659250" cy="4510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3023" y="6580285"/>
              <a:ext cx="3659250" cy="28366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829083" y="6412945"/>
              <a:ext cx="1263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</a:rPr>
                <a:t>©</a:t>
              </a:r>
              <a:r>
                <a:rPr lang="en-US" sz="1100" i="1" dirty="0" err="1" smtClean="0">
                  <a:solidFill>
                    <a:schemeClr val="bg1">
                      <a:lumMod val="75000"/>
                    </a:schemeClr>
                  </a:solidFill>
                </a:rPr>
                <a:t>NicoleRichelle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4621" y="147304"/>
            <a:ext cx="6501814" cy="63600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1290" y="445328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evenir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devenu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0168" y="1012347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evenir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revenu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2668" y="2187533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onter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monté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0168" y="2777944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ester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resté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0168" y="3368355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ortir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sorti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8126" y="427572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enir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venu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9248" y="1012347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rriver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arrivé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1748" y="1597122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aître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né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93991" y="2193169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escendre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descendu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68919" y="2780338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ntrer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entré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68918" y="3368355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entrer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rentré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1161" y="3967401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omber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tombé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7460" y="4521728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etouner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retourné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68918" y="5023313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ller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allé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93990" y="5535782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ourir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mort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9247" y="6031021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artir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parti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6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433023" y="6412945"/>
            <a:ext cx="3659250" cy="451007"/>
            <a:chOff x="8433023" y="6412945"/>
            <a:chExt cx="3659250" cy="4510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3023" y="6580285"/>
              <a:ext cx="3659250" cy="28366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829083" y="6412945"/>
              <a:ext cx="1263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</a:rPr>
                <a:t>©</a:t>
              </a:r>
              <a:r>
                <a:rPr lang="en-US" sz="1100" i="1" dirty="0" err="1" smtClean="0">
                  <a:solidFill>
                    <a:schemeClr val="bg1">
                      <a:lumMod val="75000"/>
                    </a:schemeClr>
                  </a:solidFill>
                </a:rPr>
                <a:t>NicoleRichelle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026" name="Picture 2" descr="House of Etre with Past Partici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r="999" b="1866"/>
          <a:stretch>
            <a:fillRect/>
          </a:stretch>
        </p:blipFill>
        <p:spPr bwMode="auto">
          <a:xfrm>
            <a:off x="2480420" y="306150"/>
            <a:ext cx="8348663" cy="591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0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433023" y="6412945"/>
            <a:ext cx="3659250" cy="451007"/>
            <a:chOff x="8433023" y="6412945"/>
            <a:chExt cx="3659250" cy="4510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3023" y="6580285"/>
              <a:ext cx="3659250" cy="28366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829083" y="6412945"/>
              <a:ext cx="1263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</a:rPr>
                <a:t>©</a:t>
              </a:r>
              <a:r>
                <a:rPr lang="en-US" sz="1100" i="1" dirty="0" err="1" smtClean="0">
                  <a:solidFill>
                    <a:schemeClr val="bg1">
                      <a:lumMod val="75000"/>
                    </a:schemeClr>
                  </a:solidFill>
                </a:rPr>
                <a:t>NicoleRichelle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42289"/>
          <a:stretch/>
        </p:blipFill>
        <p:spPr>
          <a:xfrm>
            <a:off x="291003" y="807868"/>
            <a:ext cx="5644200" cy="10132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36758" y="940617"/>
            <a:ext cx="4170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je 		nous</a:t>
            </a:r>
          </a:p>
          <a:p>
            <a:pPr algn="ctr"/>
            <a:r>
              <a:rPr lang="en-US" sz="20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</a:t>
            </a:r>
            <a:r>
              <a:rPr lang="en-US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vous</a:t>
            </a:r>
            <a:endParaRPr lang="en-US" sz="2000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0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il</a:t>
            </a:r>
            <a:r>
              <a:rPr lang="en-US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/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elle</a:t>
            </a:r>
            <a:r>
              <a:rPr lang="en-US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ils</a:t>
            </a:r>
            <a:r>
              <a:rPr lang="en-US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/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elles</a:t>
            </a:r>
            <a:endParaRPr lang="en-US" sz="20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818" y="2118479"/>
            <a:ext cx="5368125" cy="1426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45627" y="2288742"/>
            <a:ext cx="136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suis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304" y="2666261"/>
            <a:ext cx="73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4916" y="3002797"/>
            <a:ext cx="969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39067" y="2288741"/>
            <a:ext cx="1766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sommes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87353" y="2666261"/>
            <a:ext cx="116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êtes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35945" y="3002797"/>
            <a:ext cx="129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sont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65" y="3479118"/>
            <a:ext cx="5920275" cy="32430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305018" y="4020800"/>
            <a:ext cx="4630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sortir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latin typeface="Comic Sans MS" panose="030F0702030302020204" pitchFamily="66" charset="0"/>
              </a:rPr>
              <a:t>sorti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965" y="51494"/>
            <a:ext cx="5705550" cy="6900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68514" y="4454028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descendre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latin typeface="Comic Sans MS" panose="030F0702030302020204" pitchFamily="66" charset="0"/>
              </a:rPr>
              <a:t>descendu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78699" y="4862457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aller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latin typeface="Comic Sans MS" panose="030F0702030302020204" pitchFamily="66" charset="0"/>
              </a:rPr>
              <a:t>allé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1303" y="5298149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naître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latin typeface="Comic Sans MS" panose="030F0702030302020204" pitchFamily="66" charset="0"/>
              </a:rPr>
              <a:t>né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2866" y="5717745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mourir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latin typeface="Comic Sans MS" panose="030F0702030302020204" pitchFamily="66" charset="0"/>
              </a:rPr>
              <a:t>mort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76614" y="6155097"/>
            <a:ext cx="4449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venir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3200" dirty="0" smtClean="0">
                <a:latin typeface="Comic Sans MS" panose="030F0702030302020204" pitchFamily="66" charset="0"/>
              </a:rPr>
              <a:t>venu</a:t>
            </a: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7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/>
          <a:srcRect t="53603"/>
          <a:stretch/>
        </p:blipFill>
        <p:spPr>
          <a:xfrm>
            <a:off x="508184" y="4032291"/>
            <a:ext cx="11265194" cy="1562469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8433023" y="6412945"/>
            <a:ext cx="3659250" cy="451007"/>
            <a:chOff x="8433023" y="6412945"/>
            <a:chExt cx="3659250" cy="4510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33023" y="6580285"/>
              <a:ext cx="3659250" cy="28366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829083" y="6412945"/>
              <a:ext cx="1263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</a:rPr>
                <a:t>©</a:t>
              </a:r>
              <a:r>
                <a:rPr lang="en-US" sz="1100" i="1" dirty="0" err="1" smtClean="0">
                  <a:solidFill>
                    <a:schemeClr val="bg1">
                      <a:lumMod val="75000"/>
                    </a:schemeClr>
                  </a:solidFill>
                </a:rPr>
                <a:t>NicoleRichelle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112" y="330580"/>
            <a:ext cx="1497754" cy="14977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0387"/>
          <a:stretch/>
        </p:blipFill>
        <p:spPr>
          <a:xfrm>
            <a:off x="508184" y="2207578"/>
            <a:ext cx="11265194" cy="99726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86520" y="2554712"/>
            <a:ext cx="1181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gender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7635" y="2400233"/>
            <a:ext cx="502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66FF"/>
                </a:solidFill>
                <a:latin typeface="Comic Sans MS" panose="030F0702030302020204" pitchFamily="66" charset="0"/>
              </a:rPr>
              <a:t>e</a:t>
            </a:r>
            <a:endParaRPr lang="en-US" sz="3200" dirty="0">
              <a:solidFill>
                <a:srgbClr val="FF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0054" y="2564358"/>
            <a:ext cx="1181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number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41169" y="2409879"/>
            <a:ext cx="502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s</a:t>
            </a:r>
            <a:endParaRPr lang="en-US" sz="32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33588" y="2538493"/>
            <a:ext cx="1181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BOTH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12161" y="2400233"/>
            <a:ext cx="71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66FF"/>
                </a:solidFill>
                <a:latin typeface="Comic Sans MS" panose="030F0702030302020204" pitchFamily="66" charset="0"/>
              </a:rPr>
              <a:t>e</a:t>
            </a:r>
            <a:r>
              <a:rPr lang="en-US" sz="32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s</a:t>
            </a:r>
            <a:endParaRPr lang="en-US" sz="32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87491" y="4767578"/>
            <a:ext cx="28788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Conjugated ÊTRE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6298" y="4777032"/>
            <a:ext cx="330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Past Participle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41401" y="4777032"/>
            <a:ext cx="2358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agreement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t="27477" b="48533"/>
          <a:stretch/>
        </p:blipFill>
        <p:spPr>
          <a:xfrm>
            <a:off x="508184" y="3014237"/>
            <a:ext cx="11265194" cy="80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1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6" y="882279"/>
            <a:ext cx="11311490" cy="3769473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8433023" y="6412945"/>
            <a:ext cx="3659250" cy="451007"/>
            <a:chOff x="8433023" y="6412945"/>
            <a:chExt cx="3659250" cy="4510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33023" y="6580285"/>
              <a:ext cx="3659250" cy="28366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829083" y="6412945"/>
              <a:ext cx="1263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</a:rPr>
                <a:t>©</a:t>
              </a:r>
              <a:r>
                <a:rPr lang="en-US" sz="1100" i="1" dirty="0" err="1" smtClean="0">
                  <a:solidFill>
                    <a:schemeClr val="bg1">
                      <a:lumMod val="75000"/>
                    </a:schemeClr>
                  </a:solidFill>
                </a:rPr>
                <a:t>NicoleRichelle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2998" t="57996" b="5710"/>
          <a:stretch/>
        </p:blipFill>
        <p:spPr>
          <a:xfrm>
            <a:off x="1402672" y="26632"/>
            <a:ext cx="9388550" cy="9499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2785" y="444571"/>
            <a:ext cx="287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Conjugated ÊTRE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6076" y="444571"/>
            <a:ext cx="330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Past Participle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4449" y="435981"/>
            <a:ext cx="235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agreement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3780" y="1413937"/>
            <a:ext cx="996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suis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533" y="1413937"/>
            <a:ext cx="581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went to Paris yesterday.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370" y="2069736"/>
            <a:ext cx="816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1789" y="2092828"/>
            <a:ext cx="8656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 went out last night.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3907" y="2687334"/>
            <a:ext cx="1487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arrivé</a:t>
            </a:r>
            <a:endParaRPr lang="fr-FR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1717" y="2673935"/>
            <a:ext cx="5510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arrived late.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615" y="2687333"/>
            <a:ext cx="502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s</a:t>
            </a:r>
            <a:endParaRPr lang="en-US" sz="36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1265" y="3268196"/>
            <a:ext cx="1487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resté</a:t>
            </a:r>
            <a:endParaRPr lang="fr-FR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06323" y="3294730"/>
            <a:ext cx="5510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She stayed at her place.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80109" y="3268196"/>
            <a:ext cx="502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66FF"/>
                </a:solidFill>
                <a:latin typeface="Comic Sans MS" panose="030F0702030302020204" pitchFamily="66" charset="0"/>
              </a:rPr>
              <a:t>e</a:t>
            </a:r>
            <a:endParaRPr lang="en-US" sz="4000" dirty="0">
              <a:solidFill>
                <a:srgbClr val="FF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541" y="3964636"/>
            <a:ext cx="1487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suis</a:t>
            </a:r>
            <a:endParaRPr lang="fr-FR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2249" y="4130149"/>
            <a:ext cx="5510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didn’t go to the grocery store yesterday.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50643" y="3893514"/>
            <a:ext cx="1487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allé</a:t>
            </a:r>
            <a:endParaRPr lang="fr-FR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576" y="4542358"/>
            <a:ext cx="779459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Negation in the PC with ETRE follows the same rules as AVOIR!</a:t>
            </a:r>
            <a:endParaRPr lang="en-US" sz="2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944" y="5017199"/>
            <a:ext cx="11789543" cy="177483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234282" y="4954386"/>
            <a:ext cx="1472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 </a:t>
            </a:r>
            <a:r>
              <a:rPr lang="fr-FR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fr-FR" sz="32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56590" y="4947128"/>
            <a:ext cx="1989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revenu</a:t>
            </a:r>
            <a:r>
              <a:rPr lang="fr-FR" sz="3200" dirty="0" smtClean="0">
                <a:solidFill>
                  <a:srgbClr val="FF66FF"/>
                </a:solidFill>
                <a:latin typeface="Comic Sans MS" panose="030F0702030302020204" pitchFamily="66" charset="0"/>
              </a:rPr>
              <a:t>(e)</a:t>
            </a:r>
            <a:endParaRPr lang="fr-FR" sz="3200" dirty="0">
              <a:solidFill>
                <a:srgbClr val="FF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26515" y="4930474"/>
            <a:ext cx="223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hier soir.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8859" y="5508744"/>
            <a:ext cx="49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Vendredi, 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ils ne </a:t>
            </a:r>
            <a:r>
              <a:rPr lang="fr-FR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sont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pas</a:t>
            </a:r>
            <a:endParaRPr lang="fr-FR" sz="32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96507" y="5510036"/>
            <a:ext cx="156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arrivé</a:t>
            </a:r>
            <a:r>
              <a:rPr lang="fr-FR" sz="32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s</a:t>
            </a:r>
            <a:endParaRPr lang="fr-FR" sz="32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52983" y="5500747"/>
            <a:ext cx="223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 retard.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61045" y="6058626"/>
            <a:ext cx="2292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Il n’</a:t>
            </a:r>
            <a:r>
              <a:rPr lang="fr-FR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pas</a:t>
            </a:r>
            <a:endParaRPr lang="fr-FR" sz="32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47050" y="6058626"/>
            <a:ext cx="113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parti</a:t>
            </a:r>
            <a:endParaRPr lang="fr-FR" sz="3200" dirty="0">
              <a:solidFill>
                <a:srgbClr val="FF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23068" y="6032534"/>
            <a:ext cx="4199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 la fête à 21h.</a:t>
            </a: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8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196</Words>
  <Application>Microsoft Macintosh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Gill Sans Ultra Bold</vt:lpstr>
      <vt:lpstr>Goudy Stout</vt:lpstr>
      <vt:lpstr>Times New Roman</vt:lpstr>
      <vt:lpstr>Wingdings</vt:lpstr>
      <vt:lpstr>Office Theme</vt:lpstr>
      <vt:lpstr>PowerPoint Presentation</vt:lpstr>
      <vt:lpstr>PowerPoint Presentation</vt:lpstr>
      <vt:lpstr>DR &amp; MRS VANDERTRAMP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Nicki George</cp:lastModifiedBy>
  <cp:revision>24</cp:revision>
  <dcterms:created xsi:type="dcterms:W3CDTF">2013-10-27T05:44:34Z</dcterms:created>
  <dcterms:modified xsi:type="dcterms:W3CDTF">2020-02-25T18:55:53Z</dcterms:modified>
</cp:coreProperties>
</file>